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D3463-D513-4B54-A999-5788CBB2799E}" type="datetimeFigureOut">
              <a:rPr lang="es-CO" smtClean="0"/>
              <a:t>10/05/2021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B93FF-1675-4F1C-AA5B-6A8AF900AB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48816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D3463-D513-4B54-A999-5788CBB2799E}" type="datetimeFigureOut">
              <a:rPr lang="es-CO" smtClean="0"/>
              <a:t>10/05/2021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B93FF-1675-4F1C-AA5B-6A8AF900AB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09000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D3463-D513-4B54-A999-5788CBB2799E}" type="datetimeFigureOut">
              <a:rPr lang="es-CO" smtClean="0"/>
              <a:t>10/05/2021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B93FF-1675-4F1C-AA5B-6A8AF900AB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95914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D3463-D513-4B54-A999-5788CBB2799E}" type="datetimeFigureOut">
              <a:rPr lang="es-CO" smtClean="0"/>
              <a:t>10/05/2021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B93FF-1675-4F1C-AA5B-6A8AF900AB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61664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D3463-D513-4B54-A999-5788CBB2799E}" type="datetimeFigureOut">
              <a:rPr lang="es-CO" smtClean="0"/>
              <a:t>10/05/2021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B93FF-1675-4F1C-AA5B-6A8AF900AB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94148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D3463-D513-4B54-A999-5788CBB2799E}" type="datetimeFigureOut">
              <a:rPr lang="es-CO" smtClean="0"/>
              <a:t>10/05/2021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B93FF-1675-4F1C-AA5B-6A8AF900AB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22865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D3463-D513-4B54-A999-5788CBB2799E}" type="datetimeFigureOut">
              <a:rPr lang="es-CO" smtClean="0"/>
              <a:t>10/05/2021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B93FF-1675-4F1C-AA5B-6A8AF900AB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63791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D3463-D513-4B54-A999-5788CBB2799E}" type="datetimeFigureOut">
              <a:rPr lang="es-CO" smtClean="0"/>
              <a:t>10/05/2021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B93FF-1675-4F1C-AA5B-6A8AF900AB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98933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D3463-D513-4B54-A999-5788CBB2799E}" type="datetimeFigureOut">
              <a:rPr lang="es-CO" smtClean="0"/>
              <a:t>10/05/2021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B93FF-1675-4F1C-AA5B-6A8AF900AB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8224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D3463-D513-4B54-A999-5788CBB2799E}" type="datetimeFigureOut">
              <a:rPr lang="es-CO" smtClean="0"/>
              <a:t>10/05/2021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B93FF-1675-4F1C-AA5B-6A8AF900AB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32029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D3463-D513-4B54-A999-5788CBB2799E}" type="datetimeFigureOut">
              <a:rPr lang="es-CO" smtClean="0"/>
              <a:t>10/05/2021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B93FF-1675-4F1C-AA5B-6A8AF900AB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2787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1D3463-D513-4B54-A999-5788CBB2799E}" type="datetimeFigureOut">
              <a:rPr lang="es-CO" smtClean="0"/>
              <a:t>10/05/2021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AB93FF-1675-4F1C-AA5B-6A8AF900AB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25529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2" t="40246" r="8052" b="19955"/>
          <a:stretch/>
        </p:blipFill>
        <p:spPr>
          <a:xfrm>
            <a:off x="2608130" y="1351718"/>
            <a:ext cx="6577059" cy="4181130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4757606" y="1786690"/>
            <a:ext cx="17901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b="1" dirty="0" smtClean="0"/>
              <a:t>Ancho 51,5 Cm</a:t>
            </a:r>
            <a:endParaRPr lang="es-CO" sz="1600" b="1" dirty="0"/>
          </a:p>
        </p:txBody>
      </p:sp>
      <p:sp>
        <p:nvSpPr>
          <p:cNvPr id="18" name="CuadroTexto 17"/>
          <p:cNvSpPr txBox="1"/>
          <p:nvPr/>
        </p:nvSpPr>
        <p:spPr>
          <a:xfrm rot="5400000">
            <a:off x="8181884" y="3946613"/>
            <a:ext cx="17901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b="1" dirty="0" smtClean="0"/>
              <a:t>Alto 31 Cm</a:t>
            </a:r>
            <a:endParaRPr lang="es-CO" sz="1600" b="1" dirty="0"/>
          </a:p>
        </p:txBody>
      </p:sp>
      <p:cxnSp>
        <p:nvCxnSpPr>
          <p:cNvPr id="28" name="Conector recto de flecha 27"/>
          <p:cNvCxnSpPr/>
          <p:nvPr/>
        </p:nvCxnSpPr>
        <p:spPr>
          <a:xfrm flipH="1" flipV="1">
            <a:off x="7936215" y="1593101"/>
            <a:ext cx="1037979" cy="746445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1" name="CuadroTexto 30"/>
          <p:cNvSpPr txBox="1"/>
          <p:nvPr/>
        </p:nvSpPr>
        <p:spPr>
          <a:xfrm rot="2851068">
            <a:off x="7382163" y="1884239"/>
            <a:ext cx="17901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b="1" dirty="0" smtClean="0"/>
              <a:t>Largo 41 Cm</a:t>
            </a:r>
            <a:endParaRPr lang="es-CO" sz="1600" b="1" dirty="0"/>
          </a:p>
        </p:txBody>
      </p:sp>
      <p:cxnSp>
        <p:nvCxnSpPr>
          <p:cNvPr id="16" name="Conector recto de flecha 15"/>
          <p:cNvCxnSpPr/>
          <p:nvPr/>
        </p:nvCxnSpPr>
        <p:spPr>
          <a:xfrm flipV="1">
            <a:off x="8755500" y="2339547"/>
            <a:ext cx="213242" cy="3064281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Conector recto de flecha 16"/>
          <p:cNvCxnSpPr/>
          <p:nvPr/>
        </p:nvCxnSpPr>
        <p:spPr>
          <a:xfrm flipH="1">
            <a:off x="2762854" y="2339546"/>
            <a:ext cx="6211340" cy="1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CuadroTexto 19"/>
          <p:cNvSpPr txBox="1"/>
          <p:nvPr/>
        </p:nvSpPr>
        <p:spPr>
          <a:xfrm>
            <a:off x="881703" y="367405"/>
            <a:ext cx="2537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b="1" dirty="0" smtClean="0"/>
              <a:t>HORNOS MICRO ONDAS</a:t>
            </a:r>
          </a:p>
          <a:p>
            <a:r>
              <a:rPr lang="es-CO" sz="1600" b="1" dirty="0" smtClean="0"/>
              <a:t>CANTIDAD: 2</a:t>
            </a:r>
            <a:endParaRPr lang="es-CO" sz="1600" b="1" dirty="0"/>
          </a:p>
        </p:txBody>
      </p:sp>
    </p:spTree>
    <p:extLst>
      <p:ext uri="{BB962C8B-B14F-4D97-AF65-F5344CB8AC3E}">
        <p14:creationId xmlns:p14="http://schemas.microsoft.com/office/powerpoint/2010/main" val="300131849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1173</TotalTime>
  <Words>15</Words>
  <Application>Microsoft Office PowerPoint</Application>
  <PresentationFormat>Panorámica</PresentationFormat>
  <Paragraphs>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>Kal Tire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Quiceno, Yaleidys</dc:creator>
  <cp:lastModifiedBy>FRAGOZO</cp:lastModifiedBy>
  <cp:revision>4</cp:revision>
  <dcterms:created xsi:type="dcterms:W3CDTF">2021-05-09T19:34:22Z</dcterms:created>
  <dcterms:modified xsi:type="dcterms:W3CDTF">2021-05-10T15:28:51Z</dcterms:modified>
</cp:coreProperties>
</file>